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66" r:id="rId2"/>
    <p:sldId id="256" r:id="rId3"/>
    <p:sldId id="257" r:id="rId4"/>
    <p:sldId id="259" r:id="rId5"/>
    <p:sldId id="260" r:id="rId6"/>
    <p:sldId id="262" r:id="rId7"/>
    <p:sldId id="267" r:id="rId8"/>
    <p:sldId id="263" r:id="rId9"/>
    <p:sldId id="264" r:id="rId10"/>
    <p:sldId id="268" r:id="rId11"/>
  </p:sldIdLst>
  <p:sldSz cx="6972300" cy="3930650"/>
  <p:notesSz cx="6972300" cy="39306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6FC1A-D598-4010-BF7E-E5AA6494AD1C}" v="12" dt="2023-10-25T16:34:11.75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67" y="7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kanth" userId="8518dc8854b1c469" providerId="LiveId" clId="{3D4860C3-8AB9-4B0B-85C7-542FE8AAAF4F}"/>
    <pc:docChg chg="custSel delSld modSld">
      <pc:chgData name="Kishan kanth" userId="8518dc8854b1c469" providerId="LiveId" clId="{3D4860C3-8AB9-4B0B-85C7-542FE8AAAF4F}" dt="2023-10-10T15:51:01.098" v="437" actId="1076"/>
      <pc:docMkLst>
        <pc:docMk/>
      </pc:docMkLst>
      <pc:sldChg chg="modSp mod">
        <pc:chgData name="Kishan kanth" userId="8518dc8854b1c469" providerId="LiveId" clId="{3D4860C3-8AB9-4B0B-85C7-542FE8AAAF4F}" dt="2023-10-10T15:18:18.727" v="56" actId="113"/>
        <pc:sldMkLst>
          <pc:docMk/>
          <pc:sldMk cId="0" sldId="256"/>
        </pc:sldMkLst>
        <pc:spChg chg="mod">
          <ac:chgData name="Kishan kanth" userId="8518dc8854b1c469" providerId="LiveId" clId="{3D4860C3-8AB9-4B0B-85C7-542FE8AAAF4F}" dt="2023-10-10T15:10:57.348" v="2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18:18.727" v="56" actId="113"/>
          <ac:spMkLst>
            <pc:docMk/>
            <pc:sldMk cId="0" sldId="256"/>
            <ac:spMk id="6" creationId="{2DBAF9C1-2643-DBF0-8950-39A7D8CF8316}"/>
          </ac:spMkLst>
        </pc:spChg>
      </pc:sldChg>
      <pc:sldChg chg="delSp modSp mod">
        <pc:chgData name="Kishan kanth" userId="8518dc8854b1c469" providerId="LiveId" clId="{3D4860C3-8AB9-4B0B-85C7-542FE8AAAF4F}" dt="2023-10-10T15:46:35.870" v="433" actId="255"/>
        <pc:sldMkLst>
          <pc:docMk/>
          <pc:sldMk cId="0" sldId="257"/>
        </pc:sldMkLst>
        <pc:spChg chg="mod">
          <ac:chgData name="Kishan kanth" userId="8518dc8854b1c469" providerId="LiveId" clId="{3D4860C3-8AB9-4B0B-85C7-542FE8AAAF4F}" dt="2023-10-10T15:46:35.870" v="433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22:34.930" v="161" actId="20577"/>
          <ac:spMkLst>
            <pc:docMk/>
            <pc:sldMk cId="0" sldId="257"/>
            <ac:spMk id="5" creationId="{1A6136CC-5DE8-E857-EAC5-E4C927F953CE}"/>
          </ac:spMkLst>
        </pc:spChg>
        <pc:picChg chg="del">
          <ac:chgData name="Kishan kanth" userId="8518dc8854b1c469" providerId="LiveId" clId="{3D4860C3-8AB9-4B0B-85C7-542FE8AAAF4F}" dt="2023-10-10T15:18:29.690" v="57" actId="478"/>
          <ac:picMkLst>
            <pc:docMk/>
            <pc:sldMk cId="0" sldId="257"/>
            <ac:picMk id="2" creationId="{00000000-0000-0000-0000-000000000000}"/>
          </ac:picMkLst>
        </pc:picChg>
      </pc:sldChg>
      <pc:sldChg chg="del">
        <pc:chgData name="Kishan kanth" userId="8518dc8854b1c469" providerId="LiveId" clId="{3D4860C3-8AB9-4B0B-85C7-542FE8AAAF4F}" dt="2023-10-10T15:41:26.894" v="401" actId="2696"/>
        <pc:sldMkLst>
          <pc:docMk/>
          <pc:sldMk cId="0" sldId="258"/>
        </pc:sldMkLst>
      </pc:sldChg>
      <pc:sldChg chg="addSp delSp modSp mod">
        <pc:chgData name="Kishan kanth" userId="8518dc8854b1c469" providerId="LiveId" clId="{3D4860C3-8AB9-4B0B-85C7-542FE8AAAF4F}" dt="2023-10-10T15:27:44.612" v="230" actId="1076"/>
        <pc:sldMkLst>
          <pc:docMk/>
          <pc:sldMk cId="0" sldId="259"/>
        </pc:sldMkLst>
        <pc:spChg chg="mod">
          <ac:chgData name="Kishan kanth" userId="8518dc8854b1c469" providerId="LiveId" clId="{3D4860C3-8AB9-4B0B-85C7-542FE8AAAF4F}" dt="2023-10-10T15:24:51.761" v="213" actId="20577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Kishan kanth" userId="8518dc8854b1c469" providerId="LiveId" clId="{3D4860C3-8AB9-4B0B-85C7-542FE8AAAF4F}" dt="2023-10-10T15:27:44.612" v="230" actId="1076"/>
          <ac:spMkLst>
            <pc:docMk/>
            <pc:sldMk cId="0" sldId="259"/>
            <ac:spMk id="5" creationId="{3ADC178D-27FB-500B-81EB-26D924591B62}"/>
          </ac:spMkLst>
        </pc:spChg>
        <pc:spChg chg="mod">
          <ac:chgData name="Kishan kanth" userId="8518dc8854b1c469" providerId="LiveId" clId="{3D4860C3-8AB9-4B0B-85C7-542FE8AAAF4F}" dt="2023-10-10T15:23:20.401" v="164" actId="20577"/>
          <ac:spMkLst>
            <pc:docMk/>
            <pc:sldMk cId="0" sldId="259"/>
            <ac:spMk id="6" creationId="{9BBF8697-429E-8B88-863A-86F4B08E7B3E}"/>
          </ac:spMkLst>
        </pc:spChg>
        <pc:spChg chg="del mod">
          <ac:chgData name="Kishan kanth" userId="8518dc8854b1c469" providerId="LiveId" clId="{3D4860C3-8AB9-4B0B-85C7-542FE8AAAF4F}" dt="2023-10-10T15:25:16.453" v="215"/>
          <ac:spMkLst>
            <pc:docMk/>
            <pc:sldMk cId="0" sldId="259"/>
            <ac:spMk id="7" creationId="{D9056480-DA84-76A0-BD77-2617F63EB27F}"/>
          </ac:spMkLst>
        </pc:spChg>
        <pc:picChg chg="add mod">
          <ac:chgData name="Kishan kanth" userId="8518dc8854b1c469" providerId="LiveId" clId="{3D4860C3-8AB9-4B0B-85C7-542FE8AAAF4F}" dt="2023-10-10T15:26:11.131" v="221" actId="1076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3D4860C3-8AB9-4B0B-85C7-542FE8AAAF4F}" dt="2023-10-10T15:29:12.321" v="263" actId="1076"/>
        <pc:sldMkLst>
          <pc:docMk/>
          <pc:sldMk cId="0" sldId="260"/>
        </pc:sldMkLst>
        <pc:spChg chg="mod">
          <ac:chgData name="Kishan kanth" userId="8518dc8854b1c469" providerId="LiveId" clId="{3D4860C3-8AB9-4B0B-85C7-542FE8AAAF4F}" dt="2023-10-10T15:29:12.321" v="263" actId="1076"/>
          <ac:spMkLst>
            <pc:docMk/>
            <pc:sldMk cId="0" sldId="260"/>
            <ac:spMk id="3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28:33.521" v="239"/>
          <ac:spMkLst>
            <pc:docMk/>
            <pc:sldMk cId="0" sldId="260"/>
            <ac:spMk id="5" creationId="{B7262205-21F3-EA93-ECA8-AD48E10FCFF7}"/>
          </ac:spMkLst>
        </pc:spChg>
        <pc:picChg chg="add mod">
          <ac:chgData name="Kishan kanth" userId="8518dc8854b1c469" providerId="LiveId" clId="{3D4860C3-8AB9-4B0B-85C7-542FE8AAAF4F}" dt="2023-10-10T15:28:25.608" v="237" actId="1076"/>
          <ac:picMkLst>
            <pc:docMk/>
            <pc:sldMk cId="0" sldId="260"/>
            <ac:picMk id="2" creationId="{025E398B-606C-8ABD-0997-A8D8671F0673}"/>
          </ac:picMkLst>
        </pc:picChg>
      </pc:sldChg>
      <pc:sldChg chg="modSp del mod">
        <pc:chgData name="Kishan kanth" userId="8518dc8854b1c469" providerId="LiveId" clId="{3D4860C3-8AB9-4B0B-85C7-542FE8AAAF4F}" dt="2023-10-10T15:30:16.843" v="287" actId="2696"/>
        <pc:sldMkLst>
          <pc:docMk/>
          <pc:sldMk cId="0" sldId="261"/>
        </pc:sldMkLst>
        <pc:spChg chg="mod">
          <ac:chgData name="Kishan kanth" userId="8518dc8854b1c469" providerId="LiveId" clId="{3D4860C3-8AB9-4B0B-85C7-542FE8AAAF4F}" dt="2023-10-10T15:29:54.951" v="28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0:04.458" v="286" actId="6549"/>
          <ac:spMkLst>
            <pc:docMk/>
            <pc:sldMk cId="0" sldId="261"/>
            <ac:spMk id="6" creationId="{1D37BA5D-821E-5418-982C-E6F17DAFF26E}"/>
          </ac:spMkLst>
        </pc:spChg>
      </pc:sldChg>
      <pc:sldChg chg="addSp delSp modSp mod">
        <pc:chgData name="Kishan kanth" userId="8518dc8854b1c469" providerId="LiveId" clId="{3D4860C3-8AB9-4B0B-85C7-542FE8AAAF4F}" dt="2023-10-10T15:33:32.496" v="342" actId="207"/>
        <pc:sldMkLst>
          <pc:docMk/>
          <pc:sldMk cId="0" sldId="262"/>
        </pc:sldMkLst>
        <pc:spChg chg="mod">
          <ac:chgData name="Kishan kanth" userId="8518dc8854b1c469" providerId="LiveId" clId="{3D4860C3-8AB9-4B0B-85C7-542FE8AAAF4F}" dt="2023-10-10T15:33:32.496" v="342" actId="207"/>
          <ac:spMkLst>
            <pc:docMk/>
            <pc:sldMk cId="0" sldId="262"/>
            <ac:spMk id="12" creationId="{7538CFBE-C6DE-5E78-E2C8-79BC5226A3E8}"/>
          </ac:spMkLst>
        </pc:spChg>
        <pc:spChg chg="del mod">
          <ac:chgData name="Kishan kanth" userId="8518dc8854b1c469" providerId="LiveId" clId="{3D4860C3-8AB9-4B0B-85C7-542FE8AAAF4F}" dt="2023-10-10T15:32:41.621" v="338"/>
          <ac:spMkLst>
            <pc:docMk/>
            <pc:sldMk cId="0" sldId="262"/>
            <ac:spMk id="13" creationId="{1320269A-F72A-74B2-775E-33DBD6A11D09}"/>
          </ac:spMkLst>
        </pc:spChg>
        <pc:picChg chg="add mod">
          <ac:chgData name="Kishan kanth" userId="8518dc8854b1c469" providerId="LiveId" clId="{3D4860C3-8AB9-4B0B-85C7-542FE8AAAF4F}" dt="2023-10-10T15:32:39.401" v="336" actId="1076"/>
          <ac:picMkLst>
            <pc:docMk/>
            <pc:sldMk cId="0" sldId="262"/>
            <ac:picMk id="3" creationId="{8D5F269C-53C1-41B6-96FF-187CC335829F}"/>
          </ac:picMkLst>
        </pc:picChg>
      </pc:sldChg>
      <pc:sldChg chg="modSp mod">
        <pc:chgData name="Kishan kanth" userId="8518dc8854b1c469" providerId="LiveId" clId="{3D4860C3-8AB9-4B0B-85C7-542FE8AAAF4F}" dt="2023-10-10T15:38:40.946" v="390" actId="20577"/>
        <pc:sldMkLst>
          <pc:docMk/>
          <pc:sldMk cId="0" sldId="263"/>
        </pc:sldMkLst>
        <pc:spChg chg="mod">
          <ac:chgData name="Kishan kanth" userId="8518dc8854b1c469" providerId="LiveId" clId="{3D4860C3-8AB9-4B0B-85C7-542FE8AAAF4F}" dt="2023-10-10T15:35:23.605" v="382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38:40.946" v="390" actId="20577"/>
          <ac:spMkLst>
            <pc:docMk/>
            <pc:sldMk cId="0" sldId="263"/>
            <ac:spMk id="8" creationId="{CF1D0AA9-184F-9D68-9F1F-5A27C93816BD}"/>
          </ac:spMkLst>
        </pc:spChg>
      </pc:sldChg>
      <pc:sldChg chg="modSp mod">
        <pc:chgData name="Kishan kanth" userId="8518dc8854b1c469" providerId="LiveId" clId="{3D4860C3-8AB9-4B0B-85C7-542FE8AAAF4F}" dt="2023-10-10T15:40:29.925" v="400" actId="20577"/>
        <pc:sldMkLst>
          <pc:docMk/>
          <pc:sldMk cId="0" sldId="264"/>
        </pc:sldMkLst>
        <pc:spChg chg="mod">
          <ac:chgData name="Kishan kanth" userId="8518dc8854b1c469" providerId="LiveId" clId="{3D4860C3-8AB9-4B0B-85C7-542FE8AAAF4F}" dt="2023-10-10T15:39:36.270" v="393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Kishan kanth" userId="8518dc8854b1c469" providerId="LiveId" clId="{3D4860C3-8AB9-4B0B-85C7-542FE8AAAF4F}" dt="2023-10-10T15:40:29.925" v="400" actId="20577"/>
          <ac:spMkLst>
            <pc:docMk/>
            <pc:sldMk cId="0" sldId="264"/>
            <ac:spMk id="6" creationId="{00000000-0000-0000-0000-000000000000}"/>
          </ac:spMkLst>
        </pc:spChg>
      </pc:sldChg>
      <pc:sldChg chg="delSp modSp mod">
        <pc:chgData name="Kishan kanth" userId="8518dc8854b1c469" providerId="LiveId" clId="{3D4860C3-8AB9-4B0B-85C7-542FE8AAAF4F}" dt="2023-10-10T15:51:01.098" v="437" actId="1076"/>
        <pc:sldMkLst>
          <pc:docMk/>
          <pc:sldMk cId="0" sldId="265"/>
        </pc:sldMkLst>
        <pc:spChg chg="mod">
          <ac:chgData name="Kishan kanth" userId="8518dc8854b1c469" providerId="LiveId" clId="{3D4860C3-8AB9-4B0B-85C7-542FE8AAAF4F}" dt="2023-10-10T15:43:34.222" v="432" actId="1076"/>
          <ac:spMkLst>
            <pc:docMk/>
            <pc:sldMk cId="0" sldId="265"/>
            <ac:spMk id="2" creationId="{00000000-0000-0000-0000-000000000000}"/>
          </ac:spMkLst>
        </pc:spChg>
        <pc:spChg chg="del mod">
          <ac:chgData name="Kishan kanth" userId="8518dc8854b1c469" providerId="LiveId" clId="{3D4860C3-8AB9-4B0B-85C7-542FE8AAAF4F}" dt="2023-10-10T15:42:42.229" v="404"/>
          <ac:spMkLst>
            <pc:docMk/>
            <pc:sldMk cId="0" sldId="265"/>
            <ac:spMk id="3" creationId="{00000000-0000-0000-0000-000000000000}"/>
          </ac:spMkLst>
        </pc:spChg>
        <pc:inkChg chg="mod">
          <ac:chgData name="Kishan kanth" userId="8518dc8854b1c469" providerId="LiveId" clId="{3D4860C3-8AB9-4B0B-85C7-542FE8AAAF4F}" dt="2023-10-10T15:42:46.410" v="405" actId="1076"/>
          <ac:inkMkLst>
            <pc:docMk/>
            <pc:sldMk cId="0" sldId="265"/>
            <ac:inkMk id="7" creationId="{93938156-7875-1F2F-BF87-22342A715527}"/>
          </ac:inkMkLst>
        </pc:inkChg>
        <pc:inkChg chg="mod">
          <ac:chgData name="Kishan kanth" userId="8518dc8854b1c469" providerId="LiveId" clId="{3D4860C3-8AB9-4B0B-85C7-542FE8AAAF4F}" dt="2023-10-10T15:50:57.761" v="436" actId="1076"/>
          <ac:inkMkLst>
            <pc:docMk/>
            <pc:sldMk cId="0" sldId="265"/>
            <ac:inkMk id="9" creationId="{3DC7EFF0-61A6-7FED-8B7A-E8CAC43C0E02}"/>
          </ac:inkMkLst>
        </pc:inkChg>
        <pc:inkChg chg="mod">
          <ac:chgData name="Kishan kanth" userId="8518dc8854b1c469" providerId="LiveId" clId="{3D4860C3-8AB9-4B0B-85C7-542FE8AAAF4F}" dt="2023-10-10T15:51:01.098" v="437" actId="1076"/>
          <ac:inkMkLst>
            <pc:docMk/>
            <pc:sldMk cId="0" sldId="265"/>
            <ac:inkMk id="10" creationId="{2C0C9DB8-1AE5-9F56-644E-F1A12A005520}"/>
          </ac:inkMkLst>
        </pc:inkChg>
      </pc:sldChg>
    </pc:docChg>
  </pc:docChgLst>
  <pc:docChgLst>
    <pc:chgData name="Kishan kanth" userId="8518dc8854b1c469" providerId="LiveId" clId="{D3D6FC1A-D598-4010-BF7E-E5AA6494AD1C}"/>
    <pc:docChg chg="undo custSel modSld">
      <pc:chgData name="Kishan kanth" userId="8518dc8854b1c469" providerId="LiveId" clId="{D3D6FC1A-D598-4010-BF7E-E5AA6494AD1C}" dt="2023-10-25T15:59:44.472" v="321" actId="14100"/>
      <pc:docMkLst>
        <pc:docMk/>
      </pc:docMkLst>
      <pc:sldChg chg="modSp mod">
        <pc:chgData name="Kishan kanth" userId="8518dc8854b1c469" providerId="LiveId" clId="{D3D6FC1A-D598-4010-BF7E-E5AA6494AD1C}" dt="2023-10-25T15:20:55.448" v="13" actId="12"/>
        <pc:sldMkLst>
          <pc:docMk/>
          <pc:sldMk cId="0" sldId="256"/>
        </pc:sldMkLst>
        <pc:spChg chg="mod">
          <ac:chgData name="Kishan kanth" userId="8518dc8854b1c469" providerId="LiveId" clId="{D3D6FC1A-D598-4010-BF7E-E5AA6494AD1C}" dt="2023-10-25T15:20:55.448" v="13" actId="12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D3D6FC1A-D598-4010-BF7E-E5AA6494AD1C}" dt="2023-10-25T15:22:25.237" v="26" actId="12"/>
        <pc:sldMkLst>
          <pc:docMk/>
          <pc:sldMk cId="0" sldId="257"/>
        </pc:sldMkLst>
        <pc:spChg chg="mod">
          <ac:chgData name="Kishan kanth" userId="8518dc8854b1c469" providerId="LiveId" clId="{D3D6FC1A-D598-4010-BF7E-E5AA6494AD1C}" dt="2023-10-25T15:22:25.237" v="26" actId="12"/>
          <ac:spMkLst>
            <pc:docMk/>
            <pc:sldMk cId="0" sldId="257"/>
            <ac:spMk id="5" creationId="{1A6136CC-5DE8-E857-EAC5-E4C927F953CE}"/>
          </ac:spMkLst>
        </pc:spChg>
      </pc:sldChg>
      <pc:sldChg chg="modSp mod">
        <pc:chgData name="Kishan kanth" userId="8518dc8854b1c469" providerId="LiveId" clId="{D3D6FC1A-D598-4010-BF7E-E5AA6494AD1C}" dt="2023-10-25T15:25:10.307" v="41" actId="255"/>
        <pc:sldMkLst>
          <pc:docMk/>
          <pc:sldMk cId="0" sldId="259"/>
        </pc:sldMkLst>
        <pc:spChg chg="mod">
          <ac:chgData name="Kishan kanth" userId="8518dc8854b1c469" providerId="LiveId" clId="{D3D6FC1A-D598-4010-BF7E-E5AA6494AD1C}" dt="2023-10-25T15:25:10.307" v="41" actId="255"/>
          <ac:spMkLst>
            <pc:docMk/>
            <pc:sldMk cId="0" sldId="259"/>
            <ac:spMk id="5" creationId="{3ADC178D-27FB-500B-81EB-26D924591B62}"/>
          </ac:spMkLst>
        </pc:spChg>
      </pc:sldChg>
      <pc:sldChg chg="modSp mod">
        <pc:chgData name="Kishan kanth" userId="8518dc8854b1c469" providerId="LiveId" clId="{D3D6FC1A-D598-4010-BF7E-E5AA6494AD1C}" dt="2023-10-25T15:27:06.697" v="55" actId="12"/>
        <pc:sldMkLst>
          <pc:docMk/>
          <pc:sldMk cId="0" sldId="260"/>
        </pc:sldMkLst>
        <pc:spChg chg="mod">
          <ac:chgData name="Kishan kanth" userId="8518dc8854b1c469" providerId="LiveId" clId="{D3D6FC1A-D598-4010-BF7E-E5AA6494AD1C}" dt="2023-10-25T15:27:06.697" v="55" actId="12"/>
          <ac:spMkLst>
            <pc:docMk/>
            <pc:sldMk cId="0" sldId="260"/>
            <ac:spMk id="4" creationId="{B1A2E5AB-FC8A-AD03-5D62-6190815305CD}"/>
          </ac:spMkLst>
        </pc:spChg>
      </pc:sldChg>
      <pc:sldChg chg="addSp delSp modSp mod">
        <pc:chgData name="Kishan kanth" userId="8518dc8854b1c469" providerId="LiveId" clId="{D3D6FC1A-D598-4010-BF7E-E5AA6494AD1C}" dt="2023-10-25T15:43:29.725" v="296" actId="1076"/>
        <pc:sldMkLst>
          <pc:docMk/>
          <pc:sldMk cId="0" sldId="262"/>
        </pc:sldMkLst>
        <pc:spChg chg="mod">
          <ac:chgData name="Kishan kanth" userId="8518dc8854b1c469" providerId="LiveId" clId="{D3D6FC1A-D598-4010-BF7E-E5AA6494AD1C}" dt="2023-10-25T15:42:02.759" v="284" actId="207"/>
          <ac:spMkLst>
            <pc:docMk/>
            <pc:sldMk cId="0" sldId="262"/>
            <ac:spMk id="12" creationId="{7538CFBE-C6DE-5E78-E2C8-79BC5226A3E8}"/>
          </ac:spMkLst>
        </pc:spChg>
        <pc:picChg chg="del">
          <ac:chgData name="Kishan kanth" userId="8518dc8854b1c469" providerId="LiveId" clId="{D3D6FC1A-D598-4010-BF7E-E5AA6494AD1C}" dt="2023-10-25T15:41:23.978" v="280" actId="478"/>
          <ac:picMkLst>
            <pc:docMk/>
            <pc:sldMk cId="0" sldId="262"/>
            <ac:picMk id="3" creationId="{8D5F269C-53C1-41B6-96FF-187CC335829F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4" creationId="{EB953276-DAB2-860B-EC67-EC5A473C1BC8}"/>
          </ac:picMkLst>
        </pc:picChg>
        <pc:picChg chg="add del mod">
          <ac:chgData name="Kishan kanth" userId="8518dc8854b1c469" providerId="LiveId" clId="{D3D6FC1A-D598-4010-BF7E-E5AA6494AD1C}" dt="2023-10-25T15:42:44.435" v="290" actId="478"/>
          <ac:picMkLst>
            <pc:docMk/>
            <pc:sldMk cId="0" sldId="262"/>
            <ac:picMk id="6" creationId="{4BC3D90F-F105-FFB5-8A32-409F66125BBF}"/>
          </ac:picMkLst>
        </pc:picChg>
        <pc:picChg chg="add mod">
          <ac:chgData name="Kishan kanth" userId="8518dc8854b1c469" providerId="LiveId" clId="{D3D6FC1A-D598-4010-BF7E-E5AA6494AD1C}" dt="2023-10-25T15:43:26.248" v="295" actId="1076"/>
          <ac:picMkLst>
            <pc:docMk/>
            <pc:sldMk cId="0" sldId="262"/>
            <ac:picMk id="8" creationId="{C04E5B15-0635-747C-38C7-DAD417EBE74C}"/>
          </ac:picMkLst>
        </pc:picChg>
        <pc:picChg chg="add mod">
          <ac:chgData name="Kishan kanth" userId="8518dc8854b1c469" providerId="LiveId" clId="{D3D6FC1A-D598-4010-BF7E-E5AA6494AD1C}" dt="2023-10-25T15:43:29.725" v="296" actId="1076"/>
          <ac:picMkLst>
            <pc:docMk/>
            <pc:sldMk cId="0" sldId="262"/>
            <ac:picMk id="10" creationId="{47B9977F-4DA5-71EC-9C69-F9F0AD6E07BD}"/>
          </ac:picMkLst>
        </pc:picChg>
      </pc:sldChg>
      <pc:sldChg chg="modSp mod">
        <pc:chgData name="Kishan kanth" userId="8518dc8854b1c469" providerId="LiveId" clId="{D3D6FC1A-D598-4010-BF7E-E5AA6494AD1C}" dt="2023-10-25T15:30:05.162" v="69" actId="20577"/>
        <pc:sldMkLst>
          <pc:docMk/>
          <pc:sldMk cId="0" sldId="263"/>
        </pc:sldMkLst>
        <pc:spChg chg="mod">
          <ac:chgData name="Kishan kanth" userId="8518dc8854b1c469" providerId="LiveId" clId="{D3D6FC1A-D598-4010-BF7E-E5AA6494AD1C}" dt="2023-10-25T15:30:05.162" v="69" actId="2057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delAnim modAnim">
        <pc:chgData name="Kishan kanth" userId="8518dc8854b1c469" providerId="LiveId" clId="{D3D6FC1A-D598-4010-BF7E-E5AA6494AD1C}" dt="2023-10-25T15:59:44.472" v="321" actId="14100"/>
        <pc:sldMkLst>
          <pc:docMk/>
          <pc:sldMk cId="0" sldId="264"/>
        </pc:sldMkLst>
        <pc:spChg chg="add del mod">
          <ac:chgData name="Kishan kanth" userId="8518dc8854b1c469" providerId="LiveId" clId="{D3D6FC1A-D598-4010-BF7E-E5AA6494AD1C}" dt="2023-10-25T15:58:54.769" v="317" actId="478"/>
          <ac:spMkLst>
            <pc:docMk/>
            <pc:sldMk cId="0" sldId="264"/>
            <ac:spMk id="8" creationId="{5BA377F7-025D-4CF6-3D16-6AD56D5749AA}"/>
          </ac:spMkLst>
        </pc:spChg>
        <pc:spChg chg="add mod">
          <ac:chgData name="Kishan kanth" userId="8518dc8854b1c469" providerId="LiveId" clId="{D3D6FC1A-D598-4010-BF7E-E5AA6494AD1C}" dt="2023-10-25T15:59:44.472" v="321" actId="14100"/>
          <ac:spMkLst>
            <pc:docMk/>
            <pc:sldMk cId="0" sldId="264"/>
            <ac:spMk id="9" creationId="{60093618-D397-4B8F-7CB9-3012C99A6AC7}"/>
          </ac:spMkLst>
        </pc:spChg>
        <pc:picChg chg="add mod">
          <ac:chgData name="Kishan kanth" userId="8518dc8854b1c469" providerId="LiveId" clId="{D3D6FC1A-D598-4010-BF7E-E5AA6494AD1C}" dt="2023-10-25T15:58:27.883" v="315" actId="1076"/>
          <ac:picMkLst>
            <pc:docMk/>
            <pc:sldMk cId="0" sldId="264"/>
            <ac:picMk id="6" creationId="{6E61D1D6-18EF-02AA-160F-7F2882DB3260}"/>
          </ac:picMkLst>
        </pc:picChg>
        <pc:picChg chg="del">
          <ac:chgData name="Kishan kanth" userId="8518dc8854b1c469" providerId="LiveId" clId="{D3D6FC1A-D598-4010-BF7E-E5AA6494AD1C}" dt="2023-10-25T15:53:46.291" v="303" actId="478"/>
          <ac:picMkLst>
            <pc:docMk/>
            <pc:sldMk cId="0" sldId="264"/>
            <ac:picMk id="7" creationId="{1C275B40-E7C2-C8D0-3E88-058074C6BFEC}"/>
          </ac:picMkLst>
        </pc:picChg>
      </pc:sldChg>
      <pc:sldChg chg="addSp modSp mod">
        <pc:chgData name="Kishan kanth" userId="8518dc8854b1c469" providerId="LiveId" clId="{D3D6FC1A-D598-4010-BF7E-E5AA6494AD1C}" dt="2023-10-25T15:38:00.312" v="279" actId="1076"/>
        <pc:sldMkLst>
          <pc:docMk/>
          <pc:sldMk cId="2125304535" sldId="266"/>
        </pc:sldMkLst>
        <pc:spChg chg="add mod">
          <ac:chgData name="Kishan kanth" userId="8518dc8854b1c469" providerId="LiveId" clId="{D3D6FC1A-D598-4010-BF7E-E5AA6494AD1C}" dt="2023-10-25T15:38:00.312" v="279" actId="1076"/>
          <ac:spMkLst>
            <pc:docMk/>
            <pc:sldMk cId="2125304535" sldId="266"/>
            <ac:spMk id="3" creationId="{782D63DE-B284-A9B2-1ED2-F1CBEE4AA220}"/>
          </ac:spMkLst>
        </pc:spChg>
        <pc:spChg chg="mod">
          <ac:chgData name="Kishan kanth" userId="8518dc8854b1c469" providerId="LiveId" clId="{D3D6FC1A-D598-4010-BF7E-E5AA6494AD1C}" dt="2023-10-25T15:37:54.234" v="278" actId="14100"/>
          <ac:spMkLst>
            <pc:docMk/>
            <pc:sldMk cId="2125304535" sldId="266"/>
            <ac:spMk id="6" creationId="{076E544A-091C-70B8-8ECC-A23DF365892D}"/>
          </ac:spMkLst>
        </pc:spChg>
      </pc:sldChg>
      <pc:sldChg chg="addSp delSp modSp mod">
        <pc:chgData name="Kishan kanth" userId="8518dc8854b1c469" providerId="LiveId" clId="{D3D6FC1A-D598-4010-BF7E-E5AA6494AD1C}" dt="2023-10-25T15:50:36.444" v="302" actId="1076"/>
        <pc:sldMkLst>
          <pc:docMk/>
          <pc:sldMk cId="1342657093" sldId="267"/>
        </pc:sldMkLst>
        <pc:picChg chg="del">
          <ac:chgData name="Kishan kanth" userId="8518dc8854b1c469" providerId="LiveId" clId="{D3D6FC1A-D598-4010-BF7E-E5AA6494AD1C}" dt="2023-10-25T15:49:56.983" v="297" actId="478"/>
          <ac:picMkLst>
            <pc:docMk/>
            <pc:sldMk cId="1342657093" sldId="267"/>
            <ac:picMk id="3" creationId="{9051EC68-BE18-6638-034C-1F1A074B192F}"/>
          </ac:picMkLst>
        </pc:picChg>
        <pc:picChg chg="add mod">
          <ac:chgData name="Kishan kanth" userId="8518dc8854b1c469" providerId="LiveId" clId="{D3D6FC1A-D598-4010-BF7E-E5AA6494AD1C}" dt="2023-10-25T15:50:36.444" v="302" actId="1076"/>
          <ac:picMkLst>
            <pc:docMk/>
            <pc:sldMk cId="1342657093" sldId="267"/>
            <ac:picMk id="5" creationId="{C16A7DB7-6A64-72CE-E9E9-28DA19B9C039}"/>
          </ac:picMkLst>
        </pc:picChg>
      </pc:sldChg>
    </pc:docChg>
  </pc:docChgLst>
  <pc:docChgLst>
    <pc:chgData name="Kishan kanth" userId="8518dc8854b1c469" providerId="LiveId" clId="{A34027DB-B597-40B8-9A56-2C1538E9E0E7}"/>
    <pc:docChg chg="undo redo custSel addSld delSld modSld modMainMaster">
      <pc:chgData name="Kishan kanth" userId="8518dc8854b1c469" providerId="LiveId" clId="{A34027DB-B597-40B8-9A56-2C1538E9E0E7}" dt="2023-10-15T08:49:45.485" v="392" actId="207"/>
      <pc:docMkLst>
        <pc:docMk/>
      </pc:docMkLst>
      <pc:sldChg chg="modSp mod">
        <pc:chgData name="Kishan kanth" userId="8518dc8854b1c469" providerId="LiveId" clId="{A34027DB-B597-40B8-9A56-2C1538E9E0E7}" dt="2023-10-15T08:45:56.305" v="360" actId="207"/>
        <pc:sldMkLst>
          <pc:docMk/>
          <pc:sldMk cId="0" sldId="256"/>
        </pc:sldMkLst>
        <pc:spChg chg="mod">
          <ac:chgData name="Kishan kanth" userId="8518dc8854b1c469" providerId="LiveId" clId="{A34027DB-B597-40B8-9A56-2C1538E9E0E7}" dt="2023-10-15T06:07:08.089" v="13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5:56.305" v="360" actId="207"/>
          <ac:spMkLst>
            <pc:docMk/>
            <pc:sldMk cId="0" sldId="256"/>
            <ac:spMk id="6" creationId="{2DBAF9C1-2643-DBF0-8950-39A7D8CF8316}"/>
          </ac:spMkLst>
        </pc:spChg>
      </pc:sldChg>
      <pc:sldChg chg="modSp mod">
        <pc:chgData name="Kishan kanth" userId="8518dc8854b1c469" providerId="LiveId" clId="{A34027DB-B597-40B8-9A56-2C1538E9E0E7}" dt="2023-10-15T08:47:11.755" v="371" actId="207"/>
        <pc:sldMkLst>
          <pc:docMk/>
          <pc:sldMk cId="0" sldId="257"/>
        </pc:sldMkLst>
        <pc:spChg chg="mod">
          <ac:chgData name="Kishan kanth" userId="8518dc8854b1c469" providerId="LiveId" clId="{A34027DB-B597-40B8-9A56-2C1538E9E0E7}" dt="2023-10-15T08:47:11.755" v="371" actId="207"/>
          <ac:spMkLst>
            <pc:docMk/>
            <pc:sldMk cId="0" sldId="257"/>
            <ac:spMk id="5" creationId="{1A6136CC-5DE8-E857-EAC5-E4C927F953CE}"/>
          </ac:spMkLst>
        </pc:spChg>
      </pc:sldChg>
      <pc:sldChg chg="delSp modSp mod">
        <pc:chgData name="Kishan kanth" userId="8518dc8854b1c469" providerId="LiveId" clId="{A34027DB-B597-40B8-9A56-2C1538E9E0E7}" dt="2023-10-15T08:47:52.146" v="376" actId="207"/>
        <pc:sldMkLst>
          <pc:docMk/>
          <pc:sldMk cId="0" sldId="259"/>
        </pc:sldMkLst>
        <pc:spChg chg="mod">
          <ac:chgData name="Kishan kanth" userId="8518dc8854b1c469" providerId="LiveId" clId="{A34027DB-B597-40B8-9A56-2C1538E9E0E7}" dt="2023-10-15T06:09:06.880" v="17" actId="1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Kishan kanth" userId="8518dc8854b1c469" providerId="LiveId" clId="{A34027DB-B597-40B8-9A56-2C1538E9E0E7}" dt="2023-10-15T08:47:52.146" v="376" actId="207"/>
          <ac:spMkLst>
            <pc:docMk/>
            <pc:sldMk cId="0" sldId="259"/>
            <ac:spMk id="5" creationId="{3ADC178D-27FB-500B-81EB-26D924591B62}"/>
          </ac:spMkLst>
        </pc:spChg>
        <pc:picChg chg="del">
          <ac:chgData name="Kishan kanth" userId="8518dc8854b1c469" providerId="LiveId" clId="{A34027DB-B597-40B8-9A56-2C1538E9E0E7}" dt="2023-10-15T06:09:10.715" v="18" actId="478"/>
          <ac:picMkLst>
            <pc:docMk/>
            <pc:sldMk cId="0" sldId="259"/>
            <ac:picMk id="2" creationId="{40322E32-E270-24EA-E76A-B4FB2F5F86DF}"/>
          </ac:picMkLst>
        </pc:picChg>
      </pc:sldChg>
      <pc:sldChg chg="addSp delSp modSp mod">
        <pc:chgData name="Kishan kanth" userId="8518dc8854b1c469" providerId="LiveId" clId="{A34027DB-B597-40B8-9A56-2C1538E9E0E7}" dt="2023-10-15T08:48:37.895" v="384" actId="207"/>
        <pc:sldMkLst>
          <pc:docMk/>
          <pc:sldMk cId="0" sldId="260"/>
        </pc:sldMkLst>
        <pc:spChg chg="mod">
          <ac:chgData name="Kishan kanth" userId="8518dc8854b1c469" providerId="LiveId" clId="{A34027DB-B597-40B8-9A56-2C1538E9E0E7}" dt="2023-10-15T06:15:33.747" v="73" actId="1076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8:48:37.895" v="384" actId="207"/>
          <ac:spMkLst>
            <pc:docMk/>
            <pc:sldMk cId="0" sldId="260"/>
            <ac:spMk id="4" creationId="{B1A2E5AB-FC8A-AD03-5D62-6190815305CD}"/>
          </ac:spMkLst>
        </pc:spChg>
        <pc:picChg chg="del">
          <ac:chgData name="Kishan kanth" userId="8518dc8854b1c469" providerId="LiveId" clId="{A34027DB-B597-40B8-9A56-2C1538E9E0E7}" dt="2023-10-15T06:11:20.780" v="38" actId="478"/>
          <ac:picMkLst>
            <pc:docMk/>
            <pc:sldMk cId="0" sldId="260"/>
            <ac:picMk id="2" creationId="{025E398B-606C-8ABD-0997-A8D8671F0673}"/>
          </ac:picMkLst>
        </pc:picChg>
      </pc:sldChg>
      <pc:sldChg chg="modSp mod">
        <pc:chgData name="Kishan kanth" userId="8518dc8854b1c469" providerId="LiveId" clId="{A34027DB-B597-40B8-9A56-2C1538E9E0E7}" dt="2023-10-15T08:48:56.945" v="385" actId="207"/>
        <pc:sldMkLst>
          <pc:docMk/>
          <pc:sldMk cId="0" sldId="262"/>
        </pc:sldMkLst>
        <pc:spChg chg="mod">
          <ac:chgData name="Kishan kanth" userId="8518dc8854b1c469" providerId="LiveId" clId="{A34027DB-B597-40B8-9A56-2C1538E9E0E7}" dt="2023-10-15T08:48:56.945" v="385" actId="207"/>
          <ac:spMkLst>
            <pc:docMk/>
            <pc:sldMk cId="0" sldId="262"/>
            <ac:spMk id="12" creationId="{7538CFBE-C6DE-5E78-E2C8-79BC5226A3E8}"/>
          </ac:spMkLst>
        </pc:spChg>
        <pc:picChg chg="mod">
          <ac:chgData name="Kishan kanth" userId="8518dc8854b1c469" providerId="LiveId" clId="{A34027DB-B597-40B8-9A56-2C1538E9E0E7}" dt="2023-10-15T06:44:01.185" v="323" actId="1036"/>
          <ac:picMkLst>
            <pc:docMk/>
            <pc:sldMk cId="0" sldId="262"/>
            <ac:picMk id="3" creationId="{8D5F269C-53C1-41B6-96FF-187CC335829F}"/>
          </ac:picMkLst>
        </pc:picChg>
      </pc:sldChg>
      <pc:sldChg chg="addSp modSp mod">
        <pc:chgData name="Kishan kanth" userId="8518dc8854b1c469" providerId="LiveId" clId="{A34027DB-B597-40B8-9A56-2C1538E9E0E7}" dt="2023-10-15T08:49:38.576" v="391" actId="207"/>
        <pc:sldMkLst>
          <pc:docMk/>
          <pc:sldMk cId="0" sldId="263"/>
        </pc:sldMkLst>
        <pc:spChg chg="add mod">
          <ac:chgData name="Kishan kanth" userId="8518dc8854b1c469" providerId="LiveId" clId="{A34027DB-B597-40B8-9A56-2C1538E9E0E7}" dt="2023-10-15T08:49:33.198" v="390" actId="207"/>
          <ac:spMkLst>
            <pc:docMk/>
            <pc:sldMk cId="0" sldId="263"/>
            <ac:spMk id="2" creationId="{78A2EC19-78BA-B400-4C42-164F222D159F}"/>
          </ac:spMkLst>
        </pc:spChg>
        <pc:spChg chg="mod">
          <ac:chgData name="Kishan kanth" userId="8518dc8854b1c469" providerId="LiveId" clId="{A34027DB-B597-40B8-9A56-2C1538E9E0E7}" dt="2023-10-15T08:49:12.759" v="387" actId="207"/>
          <ac:spMkLst>
            <pc:docMk/>
            <pc:sldMk cId="0" sldId="263"/>
            <ac:spMk id="3" creationId="{00000000-0000-0000-0000-000000000000}"/>
          </ac:spMkLst>
        </pc:spChg>
        <pc:spChg chg="add mod">
          <ac:chgData name="Kishan kanth" userId="8518dc8854b1c469" providerId="LiveId" clId="{A34027DB-B597-40B8-9A56-2C1538E9E0E7}" dt="2023-10-15T06:30:17.965" v="193" actId="14100"/>
          <ac:spMkLst>
            <pc:docMk/>
            <pc:sldMk cId="0" sldId="263"/>
            <ac:spMk id="4" creationId="{2CCB5564-D9A5-5E02-EE35-2C6BBCA13781}"/>
          </ac:spMkLst>
        </pc:spChg>
        <pc:spChg chg="add mod">
          <ac:chgData name="Kishan kanth" userId="8518dc8854b1c469" providerId="LiveId" clId="{A34027DB-B597-40B8-9A56-2C1538E9E0E7}" dt="2023-10-15T08:49:38.576" v="391" actId="207"/>
          <ac:spMkLst>
            <pc:docMk/>
            <pc:sldMk cId="0" sldId="263"/>
            <ac:spMk id="5" creationId="{DD6962E9-999F-10EF-F663-64373AF07003}"/>
          </ac:spMkLst>
        </pc:spChg>
        <pc:spChg chg="add mod">
          <ac:chgData name="Kishan kanth" userId="8518dc8854b1c469" providerId="LiveId" clId="{A34027DB-B597-40B8-9A56-2C1538E9E0E7}" dt="2023-10-15T06:32:06.485" v="217" actId="20577"/>
          <ac:spMkLst>
            <pc:docMk/>
            <pc:sldMk cId="0" sldId="263"/>
            <ac:spMk id="6" creationId="{6DABC2BA-1C79-2F00-538D-443A0FB83BDE}"/>
          </ac:spMkLst>
        </pc:spChg>
        <pc:spChg chg="mod">
          <ac:chgData name="Kishan kanth" userId="8518dc8854b1c469" providerId="LiveId" clId="{A34027DB-B597-40B8-9A56-2C1538E9E0E7}" dt="2023-10-15T08:49:29.331" v="389" actId="207"/>
          <ac:spMkLst>
            <pc:docMk/>
            <pc:sldMk cId="0" sldId="263"/>
            <ac:spMk id="8" creationId="{CF1D0AA9-184F-9D68-9F1F-5A27C93816BD}"/>
          </ac:spMkLst>
        </pc:spChg>
      </pc:sldChg>
      <pc:sldChg chg="addSp delSp modSp mod modAnim">
        <pc:chgData name="Kishan kanth" userId="8518dc8854b1c469" providerId="LiveId" clId="{A34027DB-B597-40B8-9A56-2C1538E9E0E7}" dt="2023-10-15T08:49:45.485" v="392" actId="207"/>
        <pc:sldMkLst>
          <pc:docMk/>
          <pc:sldMk cId="0" sldId="264"/>
        </pc:sldMkLst>
        <pc:spChg chg="mod">
          <ac:chgData name="Kishan kanth" userId="8518dc8854b1c469" providerId="LiveId" clId="{A34027DB-B597-40B8-9A56-2C1538E9E0E7}" dt="2023-10-15T08:49:45.485" v="392" actId="207"/>
          <ac:spMkLst>
            <pc:docMk/>
            <pc:sldMk cId="0" sldId="264"/>
            <ac:spMk id="5" creationId="{00000000-0000-0000-0000-000000000000}"/>
          </ac:spMkLst>
        </pc:spChg>
        <pc:spChg chg="del mod">
          <ac:chgData name="Kishan kanth" userId="8518dc8854b1c469" providerId="LiveId" clId="{A34027DB-B597-40B8-9A56-2C1538E9E0E7}" dt="2023-10-15T06:24:58.092" v="92"/>
          <ac:spMkLst>
            <pc:docMk/>
            <pc:sldMk cId="0" sldId="264"/>
            <ac:spMk id="6" creationId="{00000000-0000-0000-0000-000000000000}"/>
          </ac:spMkLst>
        </pc:spChg>
        <pc:picChg chg="add mod">
          <ac:chgData name="Kishan kanth" userId="8518dc8854b1c469" providerId="LiveId" clId="{A34027DB-B597-40B8-9A56-2C1538E9E0E7}" dt="2023-10-15T06:24:09.798" v="90" actId="1076"/>
          <ac:picMkLst>
            <pc:docMk/>
            <pc:sldMk cId="0" sldId="264"/>
            <ac:picMk id="7" creationId="{1C275B40-E7C2-C8D0-3E88-058074C6BFEC}"/>
          </ac:picMkLst>
        </pc:picChg>
      </pc:sldChg>
      <pc:sldChg chg="del">
        <pc:chgData name="Kishan kanth" userId="8518dc8854b1c469" providerId="LiveId" clId="{A34027DB-B597-40B8-9A56-2C1538E9E0E7}" dt="2023-10-15T06:44:39.567" v="326" actId="47"/>
        <pc:sldMkLst>
          <pc:docMk/>
          <pc:sldMk cId="0" sldId="265"/>
        </pc:sldMkLst>
      </pc:sldChg>
      <pc:sldChg chg="addSp modSp new mod">
        <pc:chgData name="Kishan kanth" userId="8518dc8854b1c469" providerId="LiveId" clId="{A34027DB-B597-40B8-9A56-2C1538E9E0E7}" dt="2023-10-15T08:49:02.548" v="386" actId="207"/>
        <pc:sldMkLst>
          <pc:docMk/>
          <pc:sldMk cId="1342657093" sldId="267"/>
        </pc:sldMkLst>
        <pc:spChg chg="add mod">
          <ac:chgData name="Kishan kanth" userId="8518dc8854b1c469" providerId="LiveId" clId="{A34027DB-B597-40B8-9A56-2C1538E9E0E7}" dt="2023-10-15T08:49:02.548" v="386" actId="207"/>
          <ac:spMkLst>
            <pc:docMk/>
            <pc:sldMk cId="1342657093" sldId="267"/>
            <ac:spMk id="4" creationId="{8EAAC77A-C6AC-B30E-2D64-3F2DFB60745D}"/>
          </ac:spMkLst>
        </pc:spChg>
        <pc:picChg chg="add mod">
          <ac:chgData name="Kishan kanth" userId="8518dc8854b1c469" providerId="LiveId" clId="{A34027DB-B597-40B8-9A56-2C1538E9E0E7}" dt="2023-10-15T06:37:34.759" v="227" actId="14100"/>
          <ac:picMkLst>
            <pc:docMk/>
            <pc:sldMk cId="1342657093" sldId="267"/>
            <ac:picMk id="3" creationId="{9051EC68-BE18-6638-034C-1F1A074B192F}"/>
          </ac:picMkLst>
        </pc:picChg>
      </pc:sldChg>
      <pc:sldChg chg="addSp modSp new mod">
        <pc:chgData name="Kishan kanth" userId="8518dc8854b1c469" providerId="LiveId" clId="{A34027DB-B597-40B8-9A56-2C1538E9E0E7}" dt="2023-10-15T06:45:33.782" v="354" actId="122"/>
        <pc:sldMkLst>
          <pc:docMk/>
          <pc:sldMk cId="3268815123" sldId="268"/>
        </pc:sldMkLst>
        <pc:spChg chg="add mod">
          <ac:chgData name="Kishan kanth" userId="8518dc8854b1c469" providerId="LiveId" clId="{A34027DB-B597-40B8-9A56-2C1538E9E0E7}" dt="2023-10-15T06:45:33.782" v="354" actId="122"/>
          <ac:spMkLst>
            <pc:docMk/>
            <pc:sldMk cId="3268815123" sldId="268"/>
            <ac:spMk id="2" creationId="{3D9C8883-954F-8FBE-4CD1-7CB640E44EFC}"/>
          </ac:spMkLst>
        </pc:spChg>
      </pc:sldChg>
      <pc:sldMasterChg chg="delSldLayout modSldLayout">
        <pc:chgData name="Kishan kanth" userId="8518dc8854b1c469" providerId="LiveId" clId="{A34027DB-B597-40B8-9A56-2C1538E9E0E7}" dt="2023-10-15T06:44:39.567" v="326" actId="47"/>
        <pc:sldMasterMkLst>
          <pc:docMk/>
          <pc:sldMasterMk cId="331879489" sldId="2147483666"/>
        </pc:sldMasterMkLst>
        <pc:sldLayoutChg chg="delSp del">
          <pc:chgData name="Kishan kanth" userId="8518dc8854b1c469" providerId="LiveId" clId="{A34027DB-B597-40B8-9A56-2C1538E9E0E7}" dt="2023-10-15T06:44:39.567" v="326" actId="47"/>
          <pc:sldLayoutMkLst>
            <pc:docMk/>
            <pc:sldMasterMk cId="331879489" sldId="2147483666"/>
            <pc:sldLayoutMk cId="115845099" sldId="2147483684"/>
          </pc:sldLayoutMkLst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6" creationId="{00000000-0000-0000-0000-000000000000}"/>
            </ac:spMkLst>
          </pc:spChg>
          <pc:spChg chg="del">
            <ac:chgData name="Kishan kanth" userId="8518dc8854b1c469" providerId="LiveId" clId="{A34027DB-B597-40B8-9A56-2C1538E9E0E7}" dt="2023-10-15T06:43:06.494" v="319"/>
            <ac:spMkLst>
              <pc:docMk/>
              <pc:sldMasterMk cId="331879489" sldId="2147483666"/>
              <pc:sldLayoutMk cId="115845099" sldId="2147483684"/>
              <ac:spMk id="17" creationId="{00000000-0000-0000-0000-000000000000}"/>
            </ac:spMkLst>
          </pc:sp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8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19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0" creationId="{00000000-0000-0000-0000-000000000000}"/>
            </ac:picMkLst>
          </pc:picChg>
          <pc:picChg chg="del">
            <ac:chgData name="Kishan kanth" userId="8518dc8854b1c469" providerId="LiveId" clId="{A34027DB-B597-40B8-9A56-2C1538E9E0E7}" dt="2023-10-15T06:43:06.494" v="319"/>
            <ac:picMkLst>
              <pc:docMk/>
              <pc:sldMasterMk cId="331879489" sldId="2147483666"/>
              <pc:sldLayoutMk cId="115845099" sldId="2147483684"/>
              <ac:picMk id="21" creationId="{00000000-0000-0000-0000-000000000000}"/>
            </ac:picMkLst>
          </pc:picChg>
        </pc:sldLayoutChg>
      </pc:sldMaster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90" y="829804"/>
            <a:ext cx="5047173" cy="1908343"/>
          </a:xfrm>
        </p:spPr>
        <p:txBody>
          <a:bodyPr anchor="b"/>
          <a:lstStyle>
            <a:lvl1pPr>
              <a:defRPr sz="4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490" y="2738147"/>
            <a:ext cx="5047173" cy="493721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2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8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4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07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688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91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2751447"/>
            <a:ext cx="5047173" cy="324825"/>
          </a:xfrm>
        </p:spPr>
        <p:txBody>
          <a:bodyPr anchor="b">
            <a:normAutofit/>
          </a:bodyPr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490" y="393065"/>
            <a:ext cx="5047173" cy="208664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3076272"/>
            <a:ext cx="5047172" cy="282970"/>
          </a:xfrm>
        </p:spPr>
        <p:txBody>
          <a:bodyPr>
            <a:normAutofit/>
          </a:bodyPr>
          <a:lstStyle>
            <a:lvl1pPr marL="0" indent="0">
              <a:buNone/>
              <a:defRPr sz="686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5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5047174" cy="1135521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096346"/>
            <a:ext cx="5047174" cy="1353891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7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90" y="829804"/>
            <a:ext cx="4574608" cy="1331638"/>
          </a:xfrm>
        </p:spPr>
        <p:txBody>
          <a:bodyPr/>
          <a:lstStyle>
            <a:lvl1pPr>
              <a:defRPr sz="27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103948" y="2161442"/>
            <a:ext cx="4163049" cy="196116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801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2493571"/>
            <a:ext cx="5047174" cy="960826"/>
          </a:xfrm>
        </p:spPr>
        <p:txBody>
          <a:bodyPr anchor="ctr">
            <a:normAutofit/>
          </a:bodyPr>
          <a:lstStyle>
            <a:lvl1pPr marL="0" indent="0">
              <a:buNone/>
              <a:defRPr sz="1029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13713" y="556672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874" y="1498088"/>
            <a:ext cx="458593" cy="11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97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7812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1790630"/>
            <a:ext cx="5047174" cy="947517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89" y="2738147"/>
            <a:ext cx="5047174" cy="493137"/>
          </a:xfrm>
        </p:spPr>
        <p:txBody>
          <a:bodyPr anchor="t"/>
          <a:lstStyle>
            <a:lvl1pPr marL="0" indent="0" algn="l">
              <a:buNone/>
              <a:defRPr sz="114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5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67" y="1135521"/>
            <a:ext cx="1685239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73127" y="1528586"/>
            <a:ext cx="167407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0968" y="1135521"/>
            <a:ext cx="1679163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14932" y="1528586"/>
            <a:ext cx="1685198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1135521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74438" y="1528586"/>
            <a:ext cx="1676802" cy="2057222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6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127" y="2436424"/>
            <a:ext cx="1681341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73127" y="1266543"/>
            <a:ext cx="1681341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73127" y="2766707"/>
            <a:ext cx="1681341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4237" y="2436424"/>
            <a:ext cx="1675894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224236" y="1266543"/>
            <a:ext cx="1675894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223463" y="2766707"/>
            <a:ext cx="167811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4438" y="2436424"/>
            <a:ext cx="1676802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74438" y="1266543"/>
            <a:ext cx="1676802" cy="87347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74367" y="2766706"/>
            <a:ext cx="1679023" cy="377813"/>
          </a:xfrm>
        </p:spPr>
        <p:txBody>
          <a:bodyPr anchor="t"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130887" y="1222869"/>
            <a:ext cx="0" cy="227104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524" y="1222869"/>
            <a:ext cx="0" cy="22736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4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7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48971" y="246576"/>
            <a:ext cx="1002269" cy="33392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128" y="508620"/>
            <a:ext cx="4245113" cy="3077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91" y="1640197"/>
            <a:ext cx="5047173" cy="1097950"/>
          </a:xfrm>
        </p:spPr>
        <p:txBody>
          <a:bodyPr anchor="b"/>
          <a:lstStyle>
            <a:lvl1pPr algn="l">
              <a:defRPr sz="228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90" y="2738147"/>
            <a:ext cx="5047173" cy="493137"/>
          </a:xfrm>
        </p:spPr>
        <p:txBody>
          <a:bodyPr anchor="t"/>
          <a:lstStyle>
            <a:lvl1pPr marL="0" indent="0" algn="l">
              <a:buNone/>
              <a:defRPr sz="114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029">
                <a:solidFill>
                  <a:schemeClr val="tx1">
                    <a:tint val="75000"/>
                  </a:schemeClr>
                </a:solidFill>
              </a:defRPr>
            </a:lvl2pPr>
            <a:lvl3pPr marL="522945" indent="0">
              <a:buNone/>
              <a:defRPr sz="915">
                <a:solidFill>
                  <a:schemeClr val="tx1">
                    <a:tint val="75000"/>
                  </a:schemeClr>
                </a:solidFill>
              </a:defRPr>
            </a:lvl3pPr>
            <a:lvl4pPr marL="784418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4pPr>
            <a:lvl5pPr marL="104589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5pPr>
            <a:lvl6pPr marL="1307363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6pPr>
            <a:lvl7pPr marL="1568836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7pPr>
            <a:lvl8pPr marL="1830309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8pPr>
            <a:lvl9pPr marL="2091781" indent="0">
              <a:buNone/>
              <a:defRPr sz="8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57" y="1181015"/>
            <a:ext cx="2514156" cy="2404794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3663" y="1178445"/>
            <a:ext cx="2514158" cy="2407363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957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3665" y="1091847"/>
            <a:ext cx="2514156" cy="330283"/>
          </a:xfrm>
        </p:spPr>
        <p:txBody>
          <a:bodyPr anchor="b">
            <a:noAutofit/>
          </a:bodyPr>
          <a:lstStyle>
            <a:lvl1pPr marL="0" indent="0">
              <a:buNone/>
              <a:defRPr sz="1373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61473" indent="0">
              <a:buNone/>
              <a:defRPr sz="1144" b="1"/>
            </a:lvl2pPr>
            <a:lvl3pPr marL="522945" indent="0">
              <a:buNone/>
              <a:defRPr sz="1029" b="1"/>
            </a:lvl3pPr>
            <a:lvl4pPr marL="784418" indent="0">
              <a:buNone/>
              <a:defRPr sz="915" b="1"/>
            </a:lvl4pPr>
            <a:lvl5pPr marL="1045891" indent="0">
              <a:buNone/>
              <a:defRPr sz="915" b="1"/>
            </a:lvl5pPr>
            <a:lvl6pPr marL="1307363" indent="0">
              <a:buNone/>
              <a:defRPr sz="915" b="1"/>
            </a:lvl6pPr>
            <a:lvl7pPr marL="1568836" indent="0">
              <a:buNone/>
              <a:defRPr sz="915" b="1"/>
            </a:lvl7pPr>
            <a:lvl8pPr marL="1830309" indent="0">
              <a:buNone/>
              <a:defRPr sz="915" b="1"/>
            </a:lvl8pPr>
            <a:lvl9pPr marL="2091781" indent="0">
              <a:buNone/>
              <a:defRPr sz="91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3665" y="1441238"/>
            <a:ext cx="2514156" cy="2144570"/>
          </a:xfrm>
        </p:spPr>
        <p:txBody>
          <a:bodyPr>
            <a:normAutofit/>
          </a:bodyPr>
          <a:lstStyle>
            <a:lvl1pPr>
              <a:defRPr sz="1029"/>
            </a:lvl1pPr>
            <a:lvl2pPr>
              <a:defRPr sz="915"/>
            </a:lvl2pPr>
            <a:lvl3pPr>
              <a:defRPr sz="801"/>
            </a:lvl3pPr>
            <a:lvl4pPr>
              <a:defRPr sz="686"/>
            </a:lvl4pPr>
            <a:lvl5pPr>
              <a:defRPr sz="686"/>
            </a:lvl5pPr>
            <a:lvl6pPr>
              <a:defRPr sz="686"/>
            </a:lvl6pPr>
            <a:lvl7pPr>
              <a:defRPr sz="686"/>
            </a:lvl7pPr>
            <a:lvl8pPr>
              <a:defRPr sz="686"/>
            </a:lvl8pPr>
            <a:lvl9pPr>
              <a:defRPr sz="6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9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89" y="829804"/>
            <a:ext cx="1944983" cy="829804"/>
          </a:xfrm>
        </p:spPr>
        <p:txBody>
          <a:bodyPr anchor="b"/>
          <a:lstStyle>
            <a:lvl1pPr algn="l">
              <a:defRPr sz="137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202" y="829804"/>
            <a:ext cx="2971461" cy="2620433"/>
          </a:xfrm>
        </p:spPr>
        <p:txBody>
          <a:bodyPr anchor="ctr">
            <a:normAutofit/>
          </a:bodyPr>
          <a:lstStyle>
            <a:lvl1pPr>
              <a:defRPr sz="1144"/>
            </a:lvl1pPr>
            <a:lvl2pPr>
              <a:defRPr sz="1029"/>
            </a:lvl2pPr>
            <a:lvl3pPr>
              <a:defRPr sz="915"/>
            </a:lvl3pPr>
            <a:lvl4pPr>
              <a:defRPr sz="801"/>
            </a:lvl4pPr>
            <a:lvl5pPr>
              <a:defRPr sz="801"/>
            </a:lvl5pPr>
            <a:lvl6pPr>
              <a:defRPr sz="801"/>
            </a:lvl6pPr>
            <a:lvl7pPr>
              <a:defRPr sz="801"/>
            </a:lvl7pPr>
            <a:lvl8pPr>
              <a:defRPr sz="801"/>
            </a:lvl8pPr>
            <a:lvl9pPr>
              <a:defRPr sz="8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89" y="1793541"/>
            <a:ext cx="1944983" cy="1659607"/>
          </a:xfrm>
        </p:spPr>
        <p:txBody>
          <a:bodyPr/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90" y="1062727"/>
            <a:ext cx="2912506" cy="902598"/>
          </a:xfrm>
        </p:spPr>
        <p:txBody>
          <a:bodyPr anchor="b">
            <a:normAutofit/>
          </a:bodyPr>
          <a:lstStyle>
            <a:lvl1pPr algn="l">
              <a:defRPr sz="205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4271" y="655109"/>
            <a:ext cx="1830229" cy="26204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15"/>
            </a:lvl1pPr>
            <a:lvl2pPr marL="261473" indent="0">
              <a:buNone/>
              <a:defRPr sz="915"/>
            </a:lvl2pPr>
            <a:lvl3pPr marL="522945" indent="0">
              <a:buNone/>
              <a:defRPr sz="915"/>
            </a:lvl3pPr>
            <a:lvl4pPr marL="784418" indent="0">
              <a:buNone/>
              <a:defRPr sz="915"/>
            </a:lvl4pPr>
            <a:lvl5pPr marL="1045891" indent="0">
              <a:buNone/>
              <a:defRPr sz="915"/>
            </a:lvl5pPr>
            <a:lvl6pPr marL="1307363" indent="0">
              <a:buNone/>
              <a:defRPr sz="915"/>
            </a:lvl6pPr>
            <a:lvl7pPr marL="1568836" indent="0">
              <a:buNone/>
              <a:defRPr sz="915"/>
            </a:lvl7pPr>
            <a:lvl8pPr marL="1830309" indent="0">
              <a:buNone/>
              <a:defRPr sz="915"/>
            </a:lvl8pPr>
            <a:lvl9pPr marL="2091781" indent="0">
              <a:buNone/>
              <a:defRPr sz="9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90" y="2096347"/>
            <a:ext cx="2907972" cy="786130"/>
          </a:xfrm>
        </p:spPr>
        <p:txBody>
          <a:bodyPr>
            <a:normAutofit/>
          </a:bodyPr>
          <a:lstStyle>
            <a:lvl1pPr marL="0" indent="0">
              <a:buNone/>
              <a:defRPr sz="801"/>
            </a:lvl1pPr>
            <a:lvl2pPr marL="261473" indent="0">
              <a:buNone/>
              <a:defRPr sz="686"/>
            </a:lvl2pPr>
            <a:lvl3pPr marL="522945" indent="0">
              <a:buNone/>
              <a:defRPr sz="572"/>
            </a:lvl3pPr>
            <a:lvl4pPr marL="784418" indent="0">
              <a:buNone/>
              <a:defRPr sz="515"/>
            </a:lvl4pPr>
            <a:lvl5pPr marL="1045891" indent="0">
              <a:buNone/>
              <a:defRPr sz="515"/>
            </a:lvl5pPr>
            <a:lvl6pPr marL="1307363" indent="0">
              <a:buNone/>
              <a:defRPr sz="515"/>
            </a:lvl6pPr>
            <a:lvl7pPr marL="1568836" indent="0">
              <a:buNone/>
              <a:defRPr sz="515"/>
            </a:lvl7pPr>
            <a:lvl8pPr marL="1830309" indent="0">
              <a:buNone/>
              <a:defRPr sz="515"/>
            </a:lvl8pPr>
            <a:lvl9pPr marL="2091781" indent="0">
              <a:buNone/>
              <a:defRPr sz="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1530125"/>
            <a:ext cx="2308666" cy="240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1657744"/>
            <a:ext cx="870629" cy="135575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4923279" y="960826"/>
            <a:ext cx="1612344" cy="1615934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4574664" y="0"/>
            <a:ext cx="916937" cy="65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4921486" y="3493911"/>
            <a:ext cx="568292" cy="43673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69124" y="0"/>
            <a:ext cx="392192" cy="65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495" y="259475"/>
            <a:ext cx="5378326" cy="8027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57" y="1176627"/>
            <a:ext cx="5116303" cy="240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807126" y="1026531"/>
            <a:ext cx="567760" cy="17430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5116724" y="1848767"/>
            <a:ext cx="2212234" cy="1743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2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920359" y="169497"/>
            <a:ext cx="479345" cy="4399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6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1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261473" rtl="0" eaLnBrk="1" latinLnBrk="0" hangingPunct="1">
        <a:spcBef>
          <a:spcPct val="0"/>
        </a:spcBef>
        <a:buNone/>
        <a:defRPr sz="2402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6105" indent="-196105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4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24893" indent="-163420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2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5368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15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915154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76627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33181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99572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61045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222518" indent="-130736" algn="l" defTabSz="261473" rtl="0" eaLnBrk="1" latinLnBrk="0" hangingPunct="1">
        <a:spcBef>
          <a:spcPts val="572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01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47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945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4418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89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7363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8836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30309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1781" algn="l" defTabSz="261473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elammal Institute of Technology">
            <a:extLst>
              <a:ext uri="{FF2B5EF4-FFF2-40B4-BE49-F238E27FC236}">
                <a16:creationId xmlns:a16="http://schemas.microsoft.com/office/drawing/2014/main" id="{5D3208CE-66D0-5916-FC82-A45BE242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88925"/>
            <a:ext cx="467665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9599F1-E1F5-0207-4685-B830F14EA7CF}"/>
              </a:ext>
            </a:extLst>
          </p:cNvPr>
          <p:cNvSpPr txBox="1"/>
          <p:nvPr/>
        </p:nvSpPr>
        <p:spPr>
          <a:xfrm>
            <a:off x="2162175" y="1182474"/>
            <a:ext cx="348615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" b="1" dirty="0">
                <a:latin typeface="Bell MT" panose="02020503060305020303" pitchFamily="18" charset="0"/>
              </a:rPr>
              <a:t>DEPARTMENT OF INFORMATION 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E544A-091C-70B8-8ECC-A23DF365892D}"/>
              </a:ext>
            </a:extLst>
          </p:cNvPr>
          <p:cNvSpPr txBox="1"/>
          <p:nvPr/>
        </p:nvSpPr>
        <p:spPr>
          <a:xfrm>
            <a:off x="666750" y="1584326"/>
            <a:ext cx="4343400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latin typeface="Bell MT" panose="02020503060305020303" pitchFamily="18" charset="0"/>
              </a:rPr>
              <a:t>Project name : Public Transport Optimization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name : </a:t>
            </a:r>
            <a:r>
              <a:rPr lang="en-US" sz="1200" spc="-5" dirty="0">
                <a:latin typeface="Times New Roman"/>
                <a:cs typeface="Times New Roman"/>
              </a:rPr>
              <a:t>Proj_224782_TEAM_6</a:t>
            </a:r>
            <a:endParaRPr lang="en-IN" sz="1200" dirty="0">
              <a:latin typeface="Bell MT" panose="02020503060305020303" pitchFamily="18" charset="0"/>
            </a:endParaRPr>
          </a:p>
          <a:p>
            <a:r>
              <a:rPr lang="en-IN" sz="1200" b="1" dirty="0">
                <a:latin typeface="Bell MT" panose="02020503060305020303" pitchFamily="18" charset="0"/>
              </a:rPr>
              <a:t>Team members : </a:t>
            </a:r>
          </a:p>
          <a:p>
            <a:endParaRPr lang="en-IN" sz="1200" b="1" dirty="0">
              <a:latin typeface="Bell MT" panose="02020503060305020303" pitchFamily="18" charset="0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CHANDRA KEERTHY  S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spc="-5" dirty="0">
                <a:latin typeface="Times New Roman"/>
                <a:cs typeface="Times New Roman"/>
              </a:rPr>
              <a:t>JANA  B  K</a:t>
            </a: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NIRMAL  P</a:t>
            </a:r>
          </a:p>
          <a:p>
            <a:pPr marL="146304" fontAlgn="t">
              <a:lnSpc>
                <a:spcPts val="1310"/>
              </a:lnSpc>
            </a:pPr>
            <a:r>
              <a:rPr lang="en-US" sz="1200" dirty="0">
                <a:latin typeface="Times New Roman"/>
                <a:cs typeface="Times New Roman"/>
              </a:rPr>
              <a:t>VASANTH  R</a:t>
            </a:r>
          </a:p>
          <a:p>
            <a:pPr marL="146304" fontAlgn="t">
              <a:lnSpc>
                <a:spcPts val="1310"/>
              </a:lnSpc>
            </a:pPr>
            <a:endParaRPr lang="en-US" sz="1200" dirty="0">
              <a:latin typeface="Times New Roman"/>
              <a:cs typeface="Times New Roman"/>
            </a:endParaRPr>
          </a:p>
          <a:p>
            <a:pPr marL="146304" fontAlgn="t">
              <a:lnSpc>
                <a:spcPts val="1310"/>
              </a:lnSpc>
            </a:pPr>
            <a:r>
              <a:rPr lang="en-US" sz="1800" b="0" i="0" u="none" strike="noStrike" spc="-5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2D63DE-B284-A9B2-1ED2-F1CBEE4AA220}"/>
              </a:ext>
            </a:extLst>
          </p:cNvPr>
          <p:cNvSpPr txBox="1"/>
          <p:nvPr/>
        </p:nvSpPr>
        <p:spPr>
          <a:xfrm>
            <a:off x="3105150" y="2117725"/>
            <a:ext cx="16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(113321205008)</a:t>
            </a:r>
          </a:p>
          <a:p>
            <a:r>
              <a:rPr lang="en-US" sz="1200" dirty="0"/>
              <a:t>(113321205019)</a:t>
            </a:r>
          </a:p>
          <a:p>
            <a:r>
              <a:rPr lang="en-US" sz="1200" dirty="0"/>
              <a:t>(113321205032)</a:t>
            </a:r>
          </a:p>
          <a:p>
            <a:r>
              <a:rPr lang="en-US" sz="1200" dirty="0"/>
              <a:t>(113321205054)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530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C8883-954F-8FBE-4CD1-7CB640E44EFC}"/>
              </a:ext>
            </a:extLst>
          </p:cNvPr>
          <p:cNvSpPr txBox="1"/>
          <p:nvPr/>
        </p:nvSpPr>
        <p:spPr>
          <a:xfrm>
            <a:off x="2114550" y="1508125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881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28713" y="2639534"/>
            <a:ext cx="134620" cy="1273810"/>
          </a:xfrm>
          <a:custGeom>
            <a:avLst/>
            <a:gdLst/>
            <a:ahLst/>
            <a:cxnLst/>
            <a:rect l="l" t="t" r="r" b="b"/>
            <a:pathLst>
              <a:path w="134620" h="1273810">
                <a:moveTo>
                  <a:pt x="134094" y="1273522"/>
                </a:moveTo>
                <a:lnTo>
                  <a:pt x="0" y="1273522"/>
                </a:lnTo>
                <a:lnTo>
                  <a:pt x="0" y="0"/>
                </a:lnTo>
                <a:lnTo>
                  <a:pt x="134094" y="0"/>
                </a:lnTo>
                <a:lnTo>
                  <a:pt x="134094" y="1273522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571"/>
            <a:ext cx="5040630" cy="130175"/>
          </a:xfrm>
          <a:custGeom>
            <a:avLst/>
            <a:gdLst/>
            <a:ahLst/>
            <a:cxnLst/>
            <a:rect l="l" t="t" r="r" b="b"/>
            <a:pathLst>
              <a:path w="5040630" h="130175">
                <a:moveTo>
                  <a:pt x="0" y="0"/>
                </a:moveTo>
                <a:lnTo>
                  <a:pt x="5040008" y="0"/>
                </a:lnTo>
                <a:lnTo>
                  <a:pt x="5040008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16430" y="142636"/>
            <a:ext cx="3139440" cy="350096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 marR="5080" algn="ctr">
              <a:lnSpc>
                <a:spcPts val="2180"/>
              </a:lnSpc>
              <a:spcBef>
                <a:spcPts val="530"/>
              </a:spcBef>
            </a:pPr>
            <a:r>
              <a:rPr lang="en-US" sz="2150" dirty="0">
                <a:latin typeface="Arial"/>
                <a:cs typeface="Arial"/>
              </a:rPr>
              <a:t>INNOVATION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AF9C1-2643-DBF0-8950-39A7D8CF8316}"/>
              </a:ext>
            </a:extLst>
          </p:cNvPr>
          <p:cNvSpPr txBox="1"/>
          <p:nvPr/>
        </p:nvSpPr>
        <p:spPr>
          <a:xfrm>
            <a:off x="590550" y="822325"/>
            <a:ext cx="594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Multi-Modal Integration: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Integrating various modes of transportation, such as buses, trains, trams, and bicycles, to create a seamless and comprehensive public transport network that offers passengers convenient transfer options.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Real-Time Data and Communication: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Providing passengers with real-time information on schedules, delays, and vehicle occupancy through mobile apps and digital displays at stations, improving the passenger experience and reducing uncertainty.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Sustainability and Electrification: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Transitioning to electric and sustainable modes of transportation to reduce emissions and environmental impact, and investing in green infrastructure for a cleaner and more efficient public transport system.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Demand-Responsive Services: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Implementing demand-responsive transit (DRT) and </a:t>
            </a:r>
            <a:r>
              <a:rPr lang="en-US" sz="1200" b="0" i="0" dirty="0" err="1">
                <a:solidFill>
                  <a:srgbClr val="D1D5DB"/>
                </a:solidFill>
                <a:effectLst/>
                <a:latin typeface="Söhne"/>
              </a:rPr>
              <a:t>microtransit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 services to optimize routes, reduce operational costs, and provide more flexible transportation options in areas with varying levels of demand.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Smart Traffic Management: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Employing intelligent traffic management systems to prioritize public transport, reduce congestion, and enhance the efficiency and reliability of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21336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200" spc="114" dirty="0"/>
              <a:t>PROJECT OBJECTIVES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136CC-5DE8-E857-EAC5-E4C927F953CE}"/>
              </a:ext>
            </a:extLst>
          </p:cNvPr>
          <p:cNvSpPr txBox="1"/>
          <p:nvPr/>
        </p:nvSpPr>
        <p:spPr>
          <a:xfrm>
            <a:off x="209550" y="669925"/>
            <a:ext cx="6553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Improving Accessibility: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Enhance the accessibility of public transport services to make them available and convenient for a broader range of demographics, including people with disabilities and those in underserved communities.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Reducing Emissions: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Minimize the environmental impact of public transport by transitioning to cleaner energy sources, increasing the use of electric vehicles, and adopting eco-friendly infrastructure.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Efficiency: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Improve the efficiency of public transport systems by optimizing routes, reducing operational costs, and implementing innovative technologies to reduce delays and travel times.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Increasing Ridership: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Encourage more people to use public transport by making it a more attractive and user-friendly option through the implementation of mobile apps, fare integration, and improved passenger communication.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Enhancing 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the safety and security of passengers and transit employees by implementing surveillance systems, emergency response protocols, and safety training programs to create a secure and comfortable environment for travelers.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30755" y="136526"/>
            <a:ext cx="24745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600" b="1" i="0" dirty="0">
                <a:effectLst/>
                <a:latin typeface="Söhne"/>
              </a:rPr>
              <a:t>Project Requirements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3571"/>
            <a:ext cx="131445" cy="1448435"/>
          </a:xfrm>
          <a:custGeom>
            <a:avLst/>
            <a:gdLst/>
            <a:ahLst/>
            <a:cxnLst/>
            <a:rect l="l" t="t" r="r" b="b"/>
            <a:pathLst>
              <a:path w="131445" h="1448435">
                <a:moveTo>
                  <a:pt x="0" y="0"/>
                </a:moveTo>
                <a:lnTo>
                  <a:pt x="131199" y="0"/>
                </a:lnTo>
                <a:lnTo>
                  <a:pt x="131199" y="1447838"/>
                </a:lnTo>
                <a:lnTo>
                  <a:pt x="0" y="144783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F8697-429E-8B88-863A-86F4B08E7B3E}"/>
              </a:ext>
            </a:extLst>
          </p:cNvPr>
          <p:cNvSpPr txBox="1"/>
          <p:nvPr/>
        </p:nvSpPr>
        <p:spPr>
          <a:xfrm>
            <a:off x="209550" y="330834"/>
            <a:ext cx="31242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Söhne"/>
            </a:endParaRPr>
          </a:p>
          <a:p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78D-27FB-500B-81EB-26D924591B62}"/>
              </a:ext>
            </a:extLst>
          </p:cNvPr>
          <p:cNvSpPr txBox="1"/>
          <p:nvPr/>
        </p:nvSpPr>
        <p:spPr>
          <a:xfrm>
            <a:off x="545782" y="518749"/>
            <a:ext cx="5844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Sustainable Infrastructure: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the development and maintenance of sustainable and environmentally friendly transport infrastructure, including the use of electric or low-emission vehicles and renewable energy sources.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Data-Driven Decision-Making: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Leverage data collection and analysis to make informed decisions about routes, schedules, and resource allocation. Real-time data can improve efficiency and responsiveness.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User-Centric Approach: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Focus on enhancing the passenger experience by providing real-time information, convenient payment options, and accessible, comfortable vehicles and facilities.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Intermodal Integration: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Create a well-integrated public transport network that seamlessly connects various modes of transportation, making it easy for passengers to transfer from one mode to another.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Safety and Security: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Söhne"/>
              </a:rPr>
              <a:t> </a:t>
            </a: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Prioritize passenger and employee safety through robust safety protocols, surveillance systems, and regular training. Security measures should ensure a safe and comfortable environment for all travelers.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47950" y="60325"/>
            <a:ext cx="1600200" cy="152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l"/>
            <a:endParaRPr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2E5AB-FC8A-AD03-5D62-6190815305CD}"/>
              </a:ext>
            </a:extLst>
          </p:cNvPr>
          <p:cNvSpPr txBox="1"/>
          <p:nvPr/>
        </p:nvSpPr>
        <p:spPr>
          <a:xfrm>
            <a:off x="285750" y="329664"/>
            <a:ext cx="6477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Accessibility: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Ensure public transport is accessible to people with disabilities.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Upgrade stations and vehicles to accommodate wheelchairs and other mobility aids.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Provide passenger information in multiple formats for those with visual or hearing impairments.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Fare Integration and Pricing: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Implement integrated fare systems that allow passengers to use a single payment method for multiple modes of transport.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Consider dynamic pricing to optimize revenue and encourage off-peak travel.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Stakeholder Engagement: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Engage with local communities, transportation agencies, and government bodies to gather input and support.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Collaborate with private sector partners for technology and infrastructure solutions.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FF00"/>
                </a:solidFill>
                <a:effectLst/>
                <a:latin typeface="Söhne"/>
              </a:rPr>
              <a:t>Monitoring and Evaluation:</a:t>
            </a:r>
            <a:endParaRPr lang="en-US" sz="1200" b="0" i="0" dirty="0">
              <a:solidFill>
                <a:srgbClr val="FFFF00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Develop performance metrics to monitor the success of the optimization project.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Regularly evaluate the project's impact on ridership, efficiency, sustainability, and other key factors.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Make adjustments and improvements based on data and feedback.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538CFBE-C6DE-5E78-E2C8-79BC5226A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19" y="60325"/>
            <a:ext cx="6403462" cy="228600"/>
          </a:xfrm>
        </p:spPr>
        <p:txBody>
          <a:bodyPr/>
          <a:lstStyle/>
          <a:p>
            <a:pPr algn="ctr"/>
            <a:r>
              <a:rPr lang="en-US" sz="1100" dirty="0">
                <a:solidFill>
                  <a:srgbClr val="FFC000"/>
                </a:solidFill>
              </a:rPr>
              <a:t>Performance optimization methodology integrating</a:t>
            </a:r>
            <a:endParaRPr lang="en-US" sz="1400" b="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E5B15-0635-747C-38C7-DAD417EBE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517525"/>
            <a:ext cx="3254022" cy="31016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B9977F-4DA5-71EC-9C69-F9F0AD6E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955" y="746125"/>
            <a:ext cx="3429297" cy="2331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AAC77A-C6AC-B30E-2D64-3F2DFB60745D}"/>
              </a:ext>
            </a:extLst>
          </p:cNvPr>
          <p:cNvSpPr txBox="1"/>
          <p:nvPr/>
        </p:nvSpPr>
        <p:spPr>
          <a:xfrm>
            <a:off x="2266950" y="6032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FF00"/>
                </a:solidFill>
              </a:rPr>
              <a:t>Arduino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A7DB7-6A64-72CE-E9E9-28DA19B9C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381000"/>
            <a:ext cx="6477000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5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0980" y="212725"/>
            <a:ext cx="1981200" cy="19684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1200" dirty="0">
                <a:solidFill>
                  <a:srgbClr val="FFFF00"/>
                </a:solidFill>
              </a:rPr>
              <a:t>CODE IMPLEMENTATION</a:t>
            </a:r>
            <a:endParaRPr sz="12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1D0AA9-184F-9D68-9F1F-5A27C93816BD}"/>
              </a:ext>
            </a:extLst>
          </p:cNvPr>
          <p:cNvSpPr txBox="1"/>
          <p:nvPr/>
        </p:nvSpPr>
        <p:spPr>
          <a:xfrm>
            <a:off x="209550" y="669925"/>
            <a:ext cx="22098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Hardware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Infrastructure and Vehicle Upgrades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Collection and Analysis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Experience and          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Sustainability and Environmental Initiatives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Measures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endParaRPr lang="en-US" sz="1000" dirty="0">
              <a:latin typeface="Söhne"/>
            </a:endParaRPr>
          </a:p>
          <a:p>
            <a:pPr algn="l"/>
            <a:r>
              <a:rPr lang="en-US" sz="1000" b="1" i="0" dirty="0">
                <a:solidFill>
                  <a:srgbClr val="FFFF00"/>
                </a:solidFill>
                <a:effectLst/>
                <a:latin typeface="Söhne"/>
              </a:rPr>
              <a:t>Software Components:</a:t>
            </a:r>
            <a:endParaRPr lang="en-US" sz="1000" b="0" i="0" dirty="0">
              <a:solidFill>
                <a:srgbClr val="FFFF00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Vehicle Tracking and Route Optimization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Passenger Information and Communication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Fare Collection and Payment Systems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Safety and Security Software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1000" b="1" i="0" dirty="0">
                <a:solidFill>
                  <a:srgbClr val="D1D5DB"/>
                </a:solidFill>
                <a:effectLst/>
                <a:latin typeface="Söhne"/>
              </a:rPr>
              <a:t>Data Analytics and Reporting Tools</a:t>
            </a:r>
            <a:endParaRPr lang="en-US" sz="10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2EC19-78BA-B400-4C42-164F222D159F}"/>
              </a:ext>
            </a:extLst>
          </p:cNvPr>
          <p:cNvSpPr txBox="1"/>
          <p:nvPr/>
        </p:nvSpPr>
        <p:spPr>
          <a:xfrm>
            <a:off x="2512695" y="203427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rgbClr val="FFFF00"/>
                </a:solidFill>
                <a:effectLst/>
                <a:latin typeface="Söhne"/>
              </a:rPr>
              <a:t>Python Script Development (On IoT Devices)</a:t>
            </a:r>
            <a:endParaRPr lang="en-US" sz="9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B5564-D9A5-5E02-EE35-2C6BBCA13781}"/>
              </a:ext>
            </a:extLst>
          </p:cNvPr>
          <p:cNvSpPr txBox="1"/>
          <p:nvPr/>
        </p:nvSpPr>
        <p:spPr>
          <a:xfrm>
            <a:off x="2495550" y="669925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 Up the Development Environment</a:t>
            </a:r>
          </a:p>
          <a:p>
            <a:r>
              <a:rPr lang="en-US" sz="1000" dirty="0"/>
              <a:t>2. Import Required Libraries</a:t>
            </a:r>
          </a:p>
          <a:p>
            <a:r>
              <a:rPr lang="en-US" sz="1000" dirty="0"/>
              <a:t>3. Initialize Device and Sensors</a:t>
            </a:r>
          </a:p>
          <a:p>
            <a:r>
              <a:rPr lang="en-US" sz="1000" dirty="0"/>
              <a:t>4. Data Collection</a:t>
            </a:r>
          </a:p>
          <a:p>
            <a:r>
              <a:rPr lang="en-US" sz="1000" dirty="0"/>
              <a:t>5. Data Processing</a:t>
            </a:r>
          </a:p>
          <a:p>
            <a:r>
              <a:rPr lang="en-US" sz="1000" dirty="0"/>
              <a:t>6. Data Transmission</a:t>
            </a:r>
          </a:p>
          <a:p>
            <a:r>
              <a:rPr lang="en-US" sz="1000" dirty="0"/>
              <a:t>7. Error Handling</a:t>
            </a:r>
          </a:p>
          <a:p>
            <a:r>
              <a:rPr lang="en-US" sz="1000" dirty="0"/>
              <a:t>8. Control Logic (If applicable)</a:t>
            </a:r>
          </a:p>
          <a:p>
            <a:r>
              <a:rPr lang="en-US" sz="1000" dirty="0"/>
              <a:t>9. Logging and Debugging</a:t>
            </a:r>
          </a:p>
          <a:p>
            <a:r>
              <a:rPr lang="en-US" sz="1000" dirty="0"/>
              <a:t>10. Power Management (If applicable)</a:t>
            </a:r>
          </a:p>
          <a:p>
            <a:r>
              <a:rPr lang="en-US" sz="1000" dirty="0"/>
              <a:t>11. Testing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the Central Server</a:t>
            </a:r>
          </a:p>
          <a:p>
            <a:r>
              <a:rPr lang="en-US" sz="1000" dirty="0"/>
              <a:t>14.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962E9-999F-10EF-F663-64373AF07003}"/>
              </a:ext>
            </a:extLst>
          </p:cNvPr>
          <p:cNvSpPr txBox="1"/>
          <p:nvPr/>
        </p:nvSpPr>
        <p:spPr>
          <a:xfrm>
            <a:off x="4493895" y="188038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FFFF00"/>
                </a:solidFill>
                <a:effectLst/>
                <a:latin typeface="Söhne"/>
              </a:rPr>
              <a:t>Python Script Development (On Central Server)</a:t>
            </a:r>
            <a:endParaRPr lang="en-US" sz="10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C2BA-1C79-2F00-538D-443A0FB83BDE}"/>
              </a:ext>
            </a:extLst>
          </p:cNvPr>
          <p:cNvSpPr txBox="1"/>
          <p:nvPr/>
        </p:nvSpPr>
        <p:spPr>
          <a:xfrm>
            <a:off x="4551047" y="703878"/>
            <a:ext cx="205740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Setting Up the Central Server Environment</a:t>
            </a:r>
          </a:p>
          <a:p>
            <a:r>
              <a:rPr lang="en-US" sz="1000" dirty="0"/>
              <a:t>2. Importing Required Libraries</a:t>
            </a:r>
          </a:p>
          <a:p>
            <a:r>
              <a:rPr lang="en-US" sz="1000" dirty="0"/>
              <a:t>3. Data Reception and Storage</a:t>
            </a:r>
          </a:p>
          <a:p>
            <a:r>
              <a:rPr lang="en-US" sz="1000" dirty="0"/>
              <a:t>4. Data Processing and Analysis</a:t>
            </a:r>
          </a:p>
          <a:p>
            <a:r>
              <a:rPr lang="en-US" sz="1000" dirty="0"/>
              <a:t>5. Data Visualization</a:t>
            </a:r>
          </a:p>
          <a:p>
            <a:r>
              <a:rPr lang="en-US" sz="1000" dirty="0"/>
              <a:t>6. User Authentication and Access Control</a:t>
            </a:r>
          </a:p>
          <a:p>
            <a:r>
              <a:rPr lang="en-US" sz="1000" dirty="0"/>
              <a:t>7. Error Handling and Logging</a:t>
            </a:r>
          </a:p>
          <a:p>
            <a:r>
              <a:rPr lang="en-US" sz="1000" dirty="0"/>
              <a:t>8. Remote Device Control Logic </a:t>
            </a:r>
          </a:p>
          <a:p>
            <a:r>
              <a:rPr lang="en-US" sz="1000" dirty="0"/>
              <a:t>9. Security Measures</a:t>
            </a:r>
          </a:p>
          <a:p>
            <a:r>
              <a:rPr lang="en-US" sz="1000" dirty="0"/>
              <a:t>10. Automation and Script Execution</a:t>
            </a:r>
          </a:p>
          <a:p>
            <a:r>
              <a:rPr lang="en-US" sz="1000" dirty="0"/>
              <a:t>11. Testing and Debugging</a:t>
            </a:r>
          </a:p>
          <a:p>
            <a:r>
              <a:rPr lang="en-US" sz="1000" dirty="0"/>
              <a:t>12. Documentation</a:t>
            </a:r>
          </a:p>
          <a:p>
            <a:r>
              <a:rPr lang="en-US" sz="1000" dirty="0"/>
              <a:t>13. Integration with IoT Devices</a:t>
            </a:r>
          </a:p>
          <a:p>
            <a:r>
              <a:rPr lang="en-US" sz="1000" dirty="0"/>
              <a:t>14. Deployment and Scaling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711" y="3571"/>
            <a:ext cx="6951980" cy="130175"/>
          </a:xfrm>
          <a:custGeom>
            <a:avLst/>
            <a:gdLst/>
            <a:ahLst/>
            <a:cxnLst/>
            <a:rect l="l" t="t" r="r" b="b"/>
            <a:pathLst>
              <a:path w="6951980" h="130175">
                <a:moveTo>
                  <a:pt x="0" y="0"/>
                </a:moveTo>
                <a:lnTo>
                  <a:pt x="6951463" y="0"/>
                </a:lnTo>
                <a:lnTo>
                  <a:pt x="6951463" y="129778"/>
                </a:lnTo>
                <a:lnTo>
                  <a:pt x="0" y="129778"/>
                </a:lnTo>
                <a:lnTo>
                  <a:pt x="0" y="0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30617" y="3370571"/>
            <a:ext cx="134620" cy="546735"/>
          </a:xfrm>
          <a:custGeom>
            <a:avLst/>
            <a:gdLst/>
            <a:ahLst/>
            <a:cxnLst/>
            <a:rect l="l" t="t" r="r" b="b"/>
            <a:pathLst>
              <a:path w="134620" h="546735">
                <a:moveTo>
                  <a:pt x="134094" y="546348"/>
                </a:moveTo>
                <a:lnTo>
                  <a:pt x="0" y="546348"/>
                </a:lnTo>
                <a:lnTo>
                  <a:pt x="0" y="0"/>
                </a:lnTo>
                <a:lnTo>
                  <a:pt x="134094" y="0"/>
                </a:lnTo>
                <a:lnTo>
                  <a:pt x="134094" y="546348"/>
                </a:lnTo>
                <a:close/>
              </a:path>
            </a:pathLst>
          </a:custGeom>
          <a:solidFill>
            <a:srgbClr val="DA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4550" y="187746"/>
            <a:ext cx="2548204" cy="292388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900" dirty="0">
                <a:solidFill>
                  <a:srgbClr val="FFFF00"/>
                </a:solidFill>
              </a:rPr>
              <a:t>Implementation and Simulation</a:t>
            </a:r>
            <a:br>
              <a:rPr lang="en-US" sz="900" dirty="0">
                <a:solidFill>
                  <a:srgbClr val="FFFF00"/>
                </a:solidFill>
              </a:rPr>
            </a:br>
            <a:r>
              <a:rPr lang="en-US" sz="900" dirty="0">
                <a:solidFill>
                  <a:srgbClr val="FFFF00"/>
                </a:solidFill>
              </a:rPr>
              <a:t>(Watch the simulation video below)</a:t>
            </a:r>
            <a:endParaRPr sz="900" dirty="0">
              <a:solidFill>
                <a:srgbClr val="FFFF00"/>
              </a:solidFill>
            </a:endParaRPr>
          </a:p>
        </p:txBody>
      </p:sp>
      <p:pic>
        <p:nvPicPr>
          <p:cNvPr id="6" name="bandicam 2023-10-25 21-21-51-964">
            <a:hlinkClick r:id="" action="ppaction://media"/>
            <a:extLst>
              <a:ext uri="{FF2B5EF4-FFF2-40B4-BE49-F238E27FC236}">
                <a16:creationId xmlns:a16="http://schemas.microsoft.com/office/drawing/2014/main" id="{6E61D1D6-18EF-02AA-160F-7F2882DB3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618" y="502359"/>
            <a:ext cx="6096000" cy="3124201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60093618-D397-4B8F-7CB9-3012C99A6AC7}"/>
              </a:ext>
            </a:extLst>
          </p:cNvPr>
          <p:cNvSpPr/>
          <p:nvPr/>
        </p:nvSpPr>
        <p:spPr>
          <a:xfrm>
            <a:off x="6305550" y="593725"/>
            <a:ext cx="76200" cy="76200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206</TotalTime>
  <Words>909</Words>
  <Application>Microsoft Office PowerPoint</Application>
  <PresentationFormat>Custom</PresentationFormat>
  <Paragraphs>95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Bell MT</vt:lpstr>
      <vt:lpstr>Century Gothic</vt:lpstr>
      <vt:lpstr>Söhne</vt:lpstr>
      <vt:lpstr>Times New Roman</vt:lpstr>
      <vt:lpstr>Wingdings 3</vt:lpstr>
      <vt:lpstr>Ion</vt:lpstr>
      <vt:lpstr>PowerPoint Presentation</vt:lpstr>
      <vt:lpstr>INNOVATION</vt:lpstr>
      <vt:lpstr>PROJECT OBJECTIVES</vt:lpstr>
      <vt:lpstr>Project Requirements</vt:lpstr>
      <vt:lpstr>PowerPoint Presentation</vt:lpstr>
      <vt:lpstr>Performance optimization methodology integrating</vt:lpstr>
      <vt:lpstr>PowerPoint Presentation</vt:lpstr>
      <vt:lpstr>CODE IMPLEMENTATION</vt:lpstr>
      <vt:lpstr>Implementation and Simulation (Watch the simulation video below)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CHANDRA KEERTHY S</cp:lastModifiedBy>
  <cp:revision>17</cp:revision>
  <dcterms:created xsi:type="dcterms:W3CDTF">2023-09-29T12:55:44Z</dcterms:created>
  <dcterms:modified xsi:type="dcterms:W3CDTF">2023-10-26T14:26:57Z</dcterms:modified>
</cp:coreProperties>
</file>